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78" r:id="rId4"/>
    <p:sldId id="258" r:id="rId5"/>
    <p:sldId id="279" r:id="rId6"/>
    <p:sldId id="280" r:id="rId7"/>
    <p:sldId id="281" r:id="rId8"/>
    <p:sldId id="282" r:id="rId9"/>
    <p:sldId id="283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62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friends.kz/uploads/posts/2009-08/1249921265_26.jpg" TargetMode="External"/><Relationship Id="rId3" Type="http://schemas.openxmlformats.org/officeDocument/2006/relationships/hyperlink" Target="http://andrew-dev.ucoz.ru/_nw/0/28739038.jpg" TargetMode="External"/><Relationship Id="rId7" Type="http://schemas.openxmlformats.org/officeDocument/2006/relationships/hyperlink" Target="http://s4.uploads.ru/t/IWETK.jpg" TargetMode="External"/><Relationship Id="rId2" Type="http://schemas.openxmlformats.org/officeDocument/2006/relationships/hyperlink" Target="http://andrew-dev.ucoz.ru/_nw/0/04176416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ndrew-dev.ucoz.ru/_nw/0/47732148.jpg" TargetMode="External"/><Relationship Id="rId5" Type="http://schemas.openxmlformats.org/officeDocument/2006/relationships/hyperlink" Target="http://andrew-dev.ucoz.ru/_nw/0/76114784.jpg" TargetMode="External"/><Relationship Id="rId4" Type="http://schemas.openxmlformats.org/officeDocument/2006/relationships/hyperlink" Target="http://andrew-dev.ucoz.ru/_nw/0/89737947.jpg" TargetMode="External"/><Relationship Id="rId9" Type="http://schemas.openxmlformats.org/officeDocument/2006/relationships/hyperlink" Target="http://img461.imageshack.us/img461/4997/grootwitxn5.gi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image" Target="../media/image8.jpeg"/><Relationship Id="rId5" Type="http://schemas.openxmlformats.org/officeDocument/2006/relationships/image" Target="../media/image5.jpeg"/><Relationship Id="rId10" Type="http://schemas.openxmlformats.org/officeDocument/2006/relationships/slide" Target="slide10.xml"/><Relationship Id="rId4" Type="http://schemas.openxmlformats.org/officeDocument/2006/relationships/slide" Target="slide5.xml"/><Relationship Id="rId9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6.xml"/><Relationship Id="rId7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image" Target="../media/image8.jpeg"/><Relationship Id="rId5" Type="http://schemas.openxmlformats.org/officeDocument/2006/relationships/slide" Target="slide5.xml"/><Relationship Id="rId10" Type="http://schemas.openxmlformats.org/officeDocument/2006/relationships/slide" Target="slide10.xml"/><Relationship Id="rId4" Type="http://schemas.openxmlformats.org/officeDocument/2006/relationships/image" Target="../media/image4.jpeg"/><Relationship Id="rId9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6.xml"/><Relationship Id="rId7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image" Target="../media/image8.jpeg"/><Relationship Id="rId5" Type="http://schemas.openxmlformats.org/officeDocument/2006/relationships/image" Target="../media/image5.jpeg"/><Relationship Id="rId10" Type="http://schemas.openxmlformats.org/officeDocument/2006/relationships/slide" Target="slide10.xml"/><Relationship Id="rId4" Type="http://schemas.openxmlformats.org/officeDocument/2006/relationships/slide" Target="slide5.xml"/><Relationship Id="rId9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6.xml"/><Relationship Id="rId7" Type="http://schemas.openxmlformats.org/officeDocument/2006/relationships/slide" Target="slide7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8.jpeg"/><Relationship Id="rId5" Type="http://schemas.openxmlformats.org/officeDocument/2006/relationships/slide" Target="slide5.xml"/><Relationship Id="rId10" Type="http://schemas.openxmlformats.org/officeDocument/2006/relationships/slide" Target="slide10.xml"/><Relationship Id="rId4" Type="http://schemas.openxmlformats.org/officeDocument/2006/relationships/image" Target="../media/image4.jpeg"/><Relationship Id="rId9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" Target="slide6.xml"/><Relationship Id="rId7" Type="http://schemas.openxmlformats.org/officeDocument/2006/relationships/slide" Target="slide7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8.jpeg"/><Relationship Id="rId5" Type="http://schemas.openxmlformats.org/officeDocument/2006/relationships/slide" Target="slide5.xml"/><Relationship Id="rId10" Type="http://schemas.openxmlformats.org/officeDocument/2006/relationships/slide" Target="slide10.xml"/><Relationship Id="rId4" Type="http://schemas.openxmlformats.org/officeDocument/2006/relationships/image" Target="../media/image4.jpeg"/><Relationship Id="rId9" Type="http://schemas.openxmlformats.org/officeDocument/2006/relationships/slide" Target="slide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" Target="slide6.xml"/><Relationship Id="rId7" Type="http://schemas.openxmlformats.org/officeDocument/2006/relationships/slide" Target="slide7.xml"/><Relationship Id="rId12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slide" Target="slide10.xml"/><Relationship Id="rId5" Type="http://schemas.openxmlformats.org/officeDocument/2006/relationships/slide" Target="slide5.xml"/><Relationship Id="rId10" Type="http://schemas.openxmlformats.org/officeDocument/2006/relationships/image" Target="../media/image7.jpeg"/><Relationship Id="rId4" Type="http://schemas.openxmlformats.org/officeDocument/2006/relationships/image" Target="../media/image4.jpeg"/><Relationship Id="rId9" Type="http://schemas.openxmlformats.org/officeDocument/2006/relationships/slide" Target="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8"/>
          <p:cNvSpPr txBox="1">
            <a:spLocks/>
          </p:cNvSpPr>
          <p:nvPr/>
        </p:nvSpPr>
        <p:spPr>
          <a:xfrm>
            <a:off x="571472" y="4786322"/>
            <a:ext cx="6400800" cy="1752600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Автор работы: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заместитель директора по УВР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МБОУ СОШ № 2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г. Гагарина  Смоленской области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Наталья Николаевна </a:t>
            </a:r>
            <a:r>
              <a:rPr kumimoji="0" lang="ru-RU" sz="32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Покровкова</a:t>
            </a: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001024" y="6072206"/>
            <a:ext cx="899540" cy="500042"/>
          </a:xfrm>
          <a:prstGeom prst="actionButtonForwardNext">
            <a:avLst/>
          </a:prstGeom>
          <a:solidFill>
            <a:srgbClr val="FFFF00"/>
          </a:solidFill>
          <a:ln w="38100">
            <a:solidFill>
              <a:srgbClr val="00B05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одзаголовок 8"/>
          <p:cNvSpPr txBox="1">
            <a:spLocks/>
          </p:cNvSpPr>
          <p:nvPr/>
        </p:nvSpPr>
        <p:spPr>
          <a:xfrm>
            <a:off x="857224" y="1142984"/>
            <a:ext cx="7500990" cy="17526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8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Рисуем курицу</a:t>
            </a:r>
          </a:p>
        </p:txBody>
      </p:sp>
      <p:pic>
        <p:nvPicPr>
          <p:cNvPr id="5" name="Рисунок 4" descr="grootwitxn5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5074" y="2697811"/>
            <a:ext cx="1471616" cy="3202929"/>
          </a:xfrm>
          <a:prstGeom prst="rect">
            <a:avLst/>
          </a:prstGeom>
        </p:spPr>
      </p:pic>
      <p:sp>
        <p:nvSpPr>
          <p:cNvPr id="6" name="Управляющая кнопка: сведения 5">
            <a:hlinkClick r:id="" action="ppaction://hlinkshowjump?jump=lastslide" highlightClick="1"/>
          </p:cNvPr>
          <p:cNvSpPr/>
          <p:nvPr/>
        </p:nvSpPr>
        <p:spPr>
          <a:xfrm>
            <a:off x="7858148" y="357166"/>
            <a:ext cx="792088" cy="682376"/>
          </a:xfrm>
          <a:prstGeom prst="actionButtonInformation">
            <a:avLst/>
          </a:prstGeom>
          <a:solidFill>
            <a:srgbClr val="FFFF00"/>
          </a:solidFill>
          <a:ln>
            <a:solidFill>
              <a:srgbClr val="00B05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омой 1">
            <a:hlinkClick r:id="" action="ppaction://hlinkshowjump?jump=endshow" highlightClick="1"/>
          </p:cNvPr>
          <p:cNvSpPr/>
          <p:nvPr/>
        </p:nvSpPr>
        <p:spPr>
          <a:xfrm>
            <a:off x="8072462" y="214290"/>
            <a:ext cx="779266" cy="756084"/>
          </a:xfrm>
          <a:prstGeom prst="actionButtonHome">
            <a:avLst/>
          </a:prstGeom>
          <a:solidFill>
            <a:srgbClr val="FFFF00"/>
          </a:solidFill>
          <a:ln w="28575">
            <a:solidFill>
              <a:srgbClr val="00B05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8"/>
          <p:cNvSpPr txBox="1">
            <a:spLocks/>
          </p:cNvSpPr>
          <p:nvPr/>
        </p:nvSpPr>
        <p:spPr>
          <a:xfrm>
            <a:off x="1000100" y="1000108"/>
            <a:ext cx="7615246" cy="321471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9600" b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Источники:</a:t>
            </a:r>
          </a:p>
          <a:p>
            <a:pPr>
              <a:lnSpc>
                <a:spcPct val="170000"/>
              </a:lnSpc>
            </a:pPr>
            <a:r>
              <a:rPr lang="ru-RU" sz="96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http://andrew-dev.ucoz.ru/_</a:t>
            </a:r>
            <a:r>
              <a:rPr lang="ru-RU" sz="96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nw/0/04176416.jpg</a:t>
            </a:r>
            <a:r>
              <a:rPr lang="ru-RU" sz="96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96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</a:pPr>
            <a:r>
              <a:rPr lang="ru-RU" sz="96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http://andrew-dev.ucoz.ru/_nw/0/28739038.jpg</a:t>
            </a:r>
            <a:endParaRPr lang="ru-RU" sz="96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</a:pPr>
            <a:r>
              <a:rPr lang="ru-RU" sz="96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http://andrew-dev.ucoz.ru/_nw/0/89737947.jpg</a:t>
            </a:r>
            <a:endParaRPr lang="ru-RU" sz="96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</a:pPr>
            <a:r>
              <a:rPr lang="ru-RU" sz="96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http://andrew-dev.ucoz.ru/_nw/0/76114784.jpg</a:t>
            </a:r>
            <a:endParaRPr lang="ru-RU" sz="96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</a:pPr>
            <a:r>
              <a:rPr lang="ru-RU" sz="96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http://andrew-dev.ucoz.ru/_nw/0/47732148.jpg</a:t>
            </a:r>
            <a:endParaRPr lang="ru-RU" sz="96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</a:pPr>
            <a:r>
              <a:rPr lang="ru-RU" sz="96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http://s4.uploads.ru/t/IWETK.jpg</a:t>
            </a:r>
            <a:endParaRPr lang="ru-RU" sz="96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</a:pPr>
            <a:r>
              <a:rPr lang="ru-RU" sz="96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http://friends.kz/uploads/posts/2009-08/1249921265_26.jpg</a:t>
            </a:r>
            <a:endParaRPr lang="ru-RU" sz="96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</a:pPr>
            <a:r>
              <a:rPr lang="ru-RU" sz="96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hlinkClick r:id="rId9"/>
              </a:rPr>
              <a:t>http://img461.imageshack.us/img461/4997/grootwitxn5.gif</a:t>
            </a:r>
            <a:endParaRPr lang="ru-RU" sz="96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357298"/>
            <a:ext cx="81439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Я пеструшка, я хохлатка.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Куд-куда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! - кричу я кратко.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Кричу, и слышит улица: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Снесла яичко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  <a:hlinkClick r:id="" action="ppaction://hlinkshowjump?jump=nextslide"/>
              </a:rPr>
              <a:t>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  <a:hlinkClick r:id="" action="ppaction://hlinkshowjump?jump=nextslide"/>
              </a:rPr>
              <a:t>...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357298"/>
            <a:ext cx="81439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Я пеструшка, я хохлатка.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Куд-куда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! - кричу я кратко.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Кричу, и слышит улица: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Снесла яичко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курица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249921265_2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971" y="285728"/>
            <a:ext cx="8477309" cy="63579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429256" y="1214422"/>
            <a:ext cx="3379246" cy="5382360"/>
          </a:xfrm>
          <a:prstGeom prst="rect">
            <a:avLst/>
          </a:prstGeom>
          <a:ln w="76200"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омой 11">
            <a:hlinkClick r:id="" action="ppaction://hlinkshowjump?jump=endshow" highlightClick="1"/>
          </p:cNvPr>
          <p:cNvSpPr/>
          <p:nvPr/>
        </p:nvSpPr>
        <p:spPr>
          <a:xfrm>
            <a:off x="8072462" y="214290"/>
            <a:ext cx="779266" cy="756084"/>
          </a:xfrm>
          <a:prstGeom prst="actionButtonHome">
            <a:avLst/>
          </a:prstGeom>
          <a:solidFill>
            <a:srgbClr val="FFFF00"/>
          </a:solidFill>
          <a:ln w="28575">
            <a:solidFill>
              <a:srgbClr val="00B05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2" action="ppaction://hlinksldjump"/>
          </p:cNvPr>
          <p:cNvSpPr/>
          <p:nvPr/>
        </p:nvSpPr>
        <p:spPr>
          <a:xfrm>
            <a:off x="3500430" y="571480"/>
            <a:ext cx="1428760" cy="192882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4" action="ppaction://hlinksldjump"/>
          </p:cNvPr>
          <p:cNvSpPr/>
          <p:nvPr/>
        </p:nvSpPr>
        <p:spPr>
          <a:xfrm>
            <a:off x="1000100" y="571480"/>
            <a:ext cx="1428760" cy="1928826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hlinkClick r:id="rId6" action="ppaction://hlinksldjump"/>
          </p:cNvPr>
          <p:cNvSpPr/>
          <p:nvPr/>
        </p:nvSpPr>
        <p:spPr>
          <a:xfrm>
            <a:off x="1000100" y="2786058"/>
            <a:ext cx="1428760" cy="1928826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hlinkClick r:id="rId8" action="ppaction://hlinksldjump"/>
          </p:cNvPr>
          <p:cNvSpPr/>
          <p:nvPr/>
        </p:nvSpPr>
        <p:spPr>
          <a:xfrm>
            <a:off x="3500430" y="2786058"/>
            <a:ext cx="1428760" cy="1928826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hlinkClick r:id="rId10" action="ppaction://hlinksldjump"/>
          </p:cNvPr>
          <p:cNvSpPr/>
          <p:nvPr/>
        </p:nvSpPr>
        <p:spPr>
          <a:xfrm>
            <a:off x="2285984" y="4929174"/>
            <a:ext cx="1428760" cy="192882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0337542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429256" y="1214422"/>
            <a:ext cx="3379246" cy="538236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76200"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омой 11">
            <a:hlinkClick r:id="" action="ppaction://hlinkshowjump?jump=endshow" highlightClick="1"/>
          </p:cNvPr>
          <p:cNvSpPr/>
          <p:nvPr/>
        </p:nvSpPr>
        <p:spPr>
          <a:xfrm>
            <a:off x="8072462" y="214290"/>
            <a:ext cx="779266" cy="756084"/>
          </a:xfrm>
          <a:prstGeom prst="actionButtonHome">
            <a:avLst/>
          </a:prstGeom>
          <a:solidFill>
            <a:srgbClr val="FFFF00"/>
          </a:solidFill>
          <a:ln w="28575">
            <a:solidFill>
              <a:srgbClr val="00B05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3" action="ppaction://hlinksldjump"/>
          </p:cNvPr>
          <p:cNvSpPr/>
          <p:nvPr/>
        </p:nvSpPr>
        <p:spPr>
          <a:xfrm>
            <a:off x="3500430" y="571480"/>
            <a:ext cx="1428760" cy="1928826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5" action="ppaction://hlinksldjump"/>
          </p:cNvPr>
          <p:cNvSpPr/>
          <p:nvPr/>
        </p:nvSpPr>
        <p:spPr>
          <a:xfrm>
            <a:off x="1000100" y="571480"/>
            <a:ext cx="1428760" cy="1928826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hlinkClick r:id="rId6" action="ppaction://hlinksldjump"/>
          </p:cNvPr>
          <p:cNvSpPr/>
          <p:nvPr/>
        </p:nvSpPr>
        <p:spPr>
          <a:xfrm>
            <a:off x="1000100" y="2786058"/>
            <a:ext cx="1428760" cy="1928826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hlinkClick r:id="rId8" action="ppaction://hlinksldjump"/>
          </p:cNvPr>
          <p:cNvSpPr/>
          <p:nvPr/>
        </p:nvSpPr>
        <p:spPr>
          <a:xfrm>
            <a:off x="3500430" y="2786058"/>
            <a:ext cx="1428760" cy="1928826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hlinkClick r:id="rId10" action="ppaction://hlinksldjump"/>
          </p:cNvPr>
          <p:cNvSpPr/>
          <p:nvPr/>
        </p:nvSpPr>
        <p:spPr>
          <a:xfrm>
            <a:off x="2285984" y="4929174"/>
            <a:ext cx="1428760" cy="192882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0337542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429256" y="1214422"/>
            <a:ext cx="3379246" cy="538236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76200"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омой 11">
            <a:hlinkClick r:id="" action="ppaction://hlinkshowjump?jump=endshow" highlightClick="1"/>
          </p:cNvPr>
          <p:cNvSpPr/>
          <p:nvPr/>
        </p:nvSpPr>
        <p:spPr>
          <a:xfrm>
            <a:off x="8072462" y="214290"/>
            <a:ext cx="779266" cy="756084"/>
          </a:xfrm>
          <a:prstGeom prst="actionButtonHome">
            <a:avLst/>
          </a:prstGeom>
          <a:solidFill>
            <a:srgbClr val="FFFF00"/>
          </a:solidFill>
          <a:ln w="28575">
            <a:solidFill>
              <a:srgbClr val="00B05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3" action="ppaction://hlinksldjump"/>
          </p:cNvPr>
          <p:cNvSpPr/>
          <p:nvPr/>
        </p:nvSpPr>
        <p:spPr>
          <a:xfrm>
            <a:off x="3500430" y="571480"/>
            <a:ext cx="1428760" cy="1928826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4" action="ppaction://hlinksldjump"/>
          </p:cNvPr>
          <p:cNvSpPr/>
          <p:nvPr/>
        </p:nvSpPr>
        <p:spPr>
          <a:xfrm>
            <a:off x="1000100" y="571480"/>
            <a:ext cx="1428760" cy="1928826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hlinkClick r:id="rId6" action="ppaction://hlinksldjump"/>
          </p:cNvPr>
          <p:cNvSpPr/>
          <p:nvPr/>
        </p:nvSpPr>
        <p:spPr>
          <a:xfrm>
            <a:off x="1000100" y="2786058"/>
            <a:ext cx="1428760" cy="1928826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hlinkClick r:id="rId8" action="ppaction://hlinksldjump"/>
          </p:cNvPr>
          <p:cNvSpPr/>
          <p:nvPr/>
        </p:nvSpPr>
        <p:spPr>
          <a:xfrm>
            <a:off x="3500430" y="2786058"/>
            <a:ext cx="1428760" cy="1928826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hlinkClick r:id="rId10" action="ppaction://hlinksldjump"/>
          </p:cNvPr>
          <p:cNvSpPr/>
          <p:nvPr/>
        </p:nvSpPr>
        <p:spPr>
          <a:xfrm>
            <a:off x="2285984" y="4929174"/>
            <a:ext cx="1428760" cy="192882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0337542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429256" y="1214422"/>
            <a:ext cx="3379246" cy="538236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76200"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омой 11">
            <a:hlinkClick r:id="" action="ppaction://hlinkshowjump?jump=endshow" highlightClick="1"/>
          </p:cNvPr>
          <p:cNvSpPr/>
          <p:nvPr/>
        </p:nvSpPr>
        <p:spPr>
          <a:xfrm>
            <a:off x="8072462" y="214290"/>
            <a:ext cx="779266" cy="756084"/>
          </a:xfrm>
          <a:prstGeom prst="actionButtonHome">
            <a:avLst/>
          </a:prstGeom>
          <a:solidFill>
            <a:srgbClr val="FFFF00"/>
          </a:solidFill>
          <a:ln w="28575">
            <a:solidFill>
              <a:srgbClr val="00B05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3" action="ppaction://hlinksldjump"/>
          </p:cNvPr>
          <p:cNvSpPr/>
          <p:nvPr/>
        </p:nvSpPr>
        <p:spPr>
          <a:xfrm>
            <a:off x="3500430" y="571480"/>
            <a:ext cx="1428760" cy="1928826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5" action="ppaction://hlinksldjump"/>
          </p:cNvPr>
          <p:cNvSpPr/>
          <p:nvPr/>
        </p:nvSpPr>
        <p:spPr>
          <a:xfrm>
            <a:off x="1000100" y="571480"/>
            <a:ext cx="1428760" cy="1928826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hlinkClick r:id="rId7" action="ppaction://hlinksldjump"/>
          </p:cNvPr>
          <p:cNvSpPr/>
          <p:nvPr/>
        </p:nvSpPr>
        <p:spPr>
          <a:xfrm>
            <a:off x="1000100" y="2786058"/>
            <a:ext cx="1428760" cy="1928826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hlinkClick r:id="rId8" action="ppaction://hlinksldjump"/>
          </p:cNvPr>
          <p:cNvSpPr/>
          <p:nvPr/>
        </p:nvSpPr>
        <p:spPr>
          <a:xfrm>
            <a:off x="3500430" y="2786058"/>
            <a:ext cx="1428760" cy="1928826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hlinkClick r:id="rId10" action="ppaction://hlinksldjump"/>
          </p:cNvPr>
          <p:cNvSpPr/>
          <p:nvPr/>
        </p:nvSpPr>
        <p:spPr>
          <a:xfrm>
            <a:off x="2285984" y="4929174"/>
            <a:ext cx="1428760" cy="192882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0337542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429256" y="1214422"/>
            <a:ext cx="3379246" cy="538236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76200"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омой 11">
            <a:hlinkClick r:id="" action="ppaction://hlinkshowjump?jump=endshow" highlightClick="1"/>
          </p:cNvPr>
          <p:cNvSpPr/>
          <p:nvPr/>
        </p:nvSpPr>
        <p:spPr>
          <a:xfrm>
            <a:off x="8072462" y="214290"/>
            <a:ext cx="779266" cy="756084"/>
          </a:xfrm>
          <a:prstGeom prst="actionButtonHome">
            <a:avLst/>
          </a:prstGeom>
          <a:solidFill>
            <a:srgbClr val="FFFF00"/>
          </a:solidFill>
          <a:ln w="28575">
            <a:solidFill>
              <a:srgbClr val="00B05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3" action="ppaction://hlinksldjump"/>
          </p:cNvPr>
          <p:cNvSpPr/>
          <p:nvPr/>
        </p:nvSpPr>
        <p:spPr>
          <a:xfrm>
            <a:off x="3500430" y="571480"/>
            <a:ext cx="1428760" cy="1928826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5" action="ppaction://hlinksldjump"/>
          </p:cNvPr>
          <p:cNvSpPr/>
          <p:nvPr/>
        </p:nvSpPr>
        <p:spPr>
          <a:xfrm>
            <a:off x="1000100" y="571480"/>
            <a:ext cx="1428760" cy="1928826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hlinkClick r:id="rId7" action="ppaction://hlinksldjump"/>
          </p:cNvPr>
          <p:cNvSpPr/>
          <p:nvPr/>
        </p:nvSpPr>
        <p:spPr>
          <a:xfrm>
            <a:off x="1000100" y="2786058"/>
            <a:ext cx="1428760" cy="1928826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hlinkClick r:id="rId9" action="ppaction://hlinksldjump"/>
          </p:cNvPr>
          <p:cNvSpPr/>
          <p:nvPr/>
        </p:nvSpPr>
        <p:spPr>
          <a:xfrm>
            <a:off x="3500430" y="2786058"/>
            <a:ext cx="1428760" cy="1928826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hlinkClick r:id="rId10" action="ppaction://hlinksldjump"/>
          </p:cNvPr>
          <p:cNvSpPr/>
          <p:nvPr/>
        </p:nvSpPr>
        <p:spPr>
          <a:xfrm>
            <a:off x="2285984" y="4929174"/>
            <a:ext cx="1428760" cy="192882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0337542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429256" y="1214422"/>
            <a:ext cx="3379246" cy="538236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76200"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омой 11">
            <a:hlinkClick r:id="" action="ppaction://hlinkshowjump?jump=endshow" highlightClick="1"/>
          </p:cNvPr>
          <p:cNvSpPr/>
          <p:nvPr/>
        </p:nvSpPr>
        <p:spPr>
          <a:xfrm>
            <a:off x="8072462" y="214290"/>
            <a:ext cx="779266" cy="756084"/>
          </a:xfrm>
          <a:prstGeom prst="actionButtonHome">
            <a:avLst/>
          </a:prstGeom>
          <a:solidFill>
            <a:srgbClr val="FFFF00"/>
          </a:solidFill>
          <a:ln w="28575">
            <a:solidFill>
              <a:srgbClr val="00B05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3" action="ppaction://hlinksldjump"/>
          </p:cNvPr>
          <p:cNvSpPr/>
          <p:nvPr/>
        </p:nvSpPr>
        <p:spPr>
          <a:xfrm>
            <a:off x="3500430" y="571480"/>
            <a:ext cx="1428760" cy="1928826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5" action="ppaction://hlinksldjump"/>
          </p:cNvPr>
          <p:cNvSpPr/>
          <p:nvPr/>
        </p:nvSpPr>
        <p:spPr>
          <a:xfrm>
            <a:off x="1000100" y="571480"/>
            <a:ext cx="1428760" cy="1928826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hlinkClick r:id="rId7" action="ppaction://hlinksldjump"/>
          </p:cNvPr>
          <p:cNvSpPr/>
          <p:nvPr/>
        </p:nvSpPr>
        <p:spPr>
          <a:xfrm>
            <a:off x="1000100" y="2786058"/>
            <a:ext cx="1428760" cy="1928826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hlinkClick r:id="rId9" action="ppaction://hlinksldjump"/>
          </p:cNvPr>
          <p:cNvSpPr/>
          <p:nvPr/>
        </p:nvSpPr>
        <p:spPr>
          <a:xfrm>
            <a:off x="3500430" y="2786058"/>
            <a:ext cx="1428760" cy="1928826"/>
          </a:xfrm>
          <a:prstGeom prst="rect">
            <a:avLst/>
          </a:prstGeom>
          <a:blipFill>
            <a:blip r:embed="rId10"/>
            <a:stretch>
              <a:fillRect/>
            </a:stretch>
          </a:blip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hlinkClick r:id="rId11" action="ppaction://hlinksldjump"/>
          </p:cNvPr>
          <p:cNvSpPr/>
          <p:nvPr/>
        </p:nvSpPr>
        <p:spPr>
          <a:xfrm>
            <a:off x="2285984" y="4929174"/>
            <a:ext cx="1428760" cy="1928826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0337542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69</Words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Наталья и Валентин</cp:lastModifiedBy>
  <cp:revision>29</cp:revision>
  <dcterms:modified xsi:type="dcterms:W3CDTF">2015-01-30T15:06:05Z</dcterms:modified>
</cp:coreProperties>
</file>